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9" r:id="rId4"/>
  </p:sldMasterIdLst>
  <p:sldIdLst>
    <p:sldId id="271" r:id="rId5"/>
    <p:sldId id="273" r:id="rId6"/>
    <p:sldId id="274" r:id="rId7"/>
    <p:sldId id="275" r:id="rId8"/>
    <p:sldId id="276" r:id="rId9"/>
    <p:sldId id="278" r:id="rId10"/>
    <p:sldId id="280" r:id="rId11"/>
    <p:sldId id="277" r:id="rId12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79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235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tags" Target="../tags/tag108.xml"/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164.xml"/><Relationship Id="rId8" Type="http://schemas.openxmlformats.org/officeDocument/2006/relationships/tags" Target="../tags/tag163.xml"/><Relationship Id="rId7" Type="http://schemas.openxmlformats.org/officeDocument/2006/relationships/tags" Target="../tags/tag162.xml"/><Relationship Id="rId6" Type="http://schemas.openxmlformats.org/officeDocument/2006/relationships/tags" Target="../tags/tag161.xml"/><Relationship Id="rId5" Type="http://schemas.openxmlformats.org/officeDocument/2006/relationships/tags" Target="../tags/tag160.xml"/><Relationship Id="rId4" Type="http://schemas.openxmlformats.org/officeDocument/2006/relationships/tags" Target="../tags/tag159.xml"/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7" Type="http://schemas.openxmlformats.org/officeDocument/2006/relationships/tags" Target="../tags/tag176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7" Type="http://schemas.openxmlformats.org/officeDocument/2006/relationships/tags" Target="../tags/tag188.xml"/><Relationship Id="rId6" Type="http://schemas.openxmlformats.org/officeDocument/2006/relationships/tags" Target="../tags/tag187.xml"/><Relationship Id="rId5" Type="http://schemas.openxmlformats.org/officeDocument/2006/relationships/tags" Target="../tags/tag186.xml"/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196.xml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tags" Target="../tags/tag193.xml"/><Relationship Id="rId5" Type="http://schemas.openxmlformats.org/officeDocument/2006/relationships/tags" Target="../tags/tag192.xml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" name="组合 6"/>
          <p:cNvGrpSpPr/>
          <p:nvPr userDrawn="1"/>
        </p:nvGrpSpPr>
        <p:grpSpPr>
          <a:xfrm>
            <a:off x="-95250" y="0"/>
            <a:ext cx="9321800" cy="2108200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2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/>
            </a:p>
          </p:txBody>
        </p:sp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 rot="5400000">
              <a:off x="5215201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/>
            </a:p>
          </p:txBody>
        </p:sp>
        <p:sp>
          <p:nvSpPr>
            <p:cNvPr id="10" name="任意多边形: 形状 9"/>
            <p:cNvSpPr/>
            <p:nvPr>
              <p:custDataLst>
                <p:tags r:id="rId4"/>
              </p:custDataLst>
            </p:nvPr>
          </p:nvSpPr>
          <p:spPr>
            <a:xfrm rot="5107084">
              <a:off x="4552342" y="-3275211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/>
            </a:p>
          </p:txBody>
        </p:sp>
        <p:sp>
          <p:nvSpPr>
            <p:cNvPr id="11" name="任意多边形: 形状 10"/>
            <p:cNvSpPr/>
            <p:nvPr>
              <p:custDataLst>
                <p:tags r:id="rId5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/>
            </a:p>
          </p:txBody>
        </p:sp>
      </p:grpSp>
      <p:sp>
        <p:nvSpPr>
          <p:cNvPr id="12" name="等腰三角形 11"/>
          <p:cNvSpPr/>
          <p:nvPr userDrawn="1">
            <p:custDataLst>
              <p:tags r:id="rId6"/>
            </p:custDataLst>
          </p:nvPr>
        </p:nvSpPr>
        <p:spPr>
          <a:xfrm rot="16200000">
            <a:off x="5745163" y="3459163"/>
            <a:ext cx="996950" cy="5800725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047739" y="2842611"/>
            <a:ext cx="5338159" cy="83890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95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itchFamily="18" charset="-122"/>
              </a:defRPr>
            </a:lvl1pPr>
          </a:lstStyle>
          <a:p>
            <a:pPr fontAlgn="auto"/>
            <a:r>
              <a:rPr lang="zh-CN" altLang="en-US" sz="4950" strike="noStrike" noProof="1" dirty="0"/>
              <a:t>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047739" y="3971224"/>
            <a:ext cx="5338159" cy="50723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1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</p:nvPr>
        </p:nvSpPr>
        <p:spPr>
          <a:xfrm>
            <a:off x="2722907" y="4733589"/>
            <a:ext cx="1892347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3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fontAlgn="auto"/>
            <a:r>
              <a:rPr lang="zh-CN" altLang="en-US" sz="1350" strike="noStrike" noProof="1" dirty="0"/>
              <a:t>编辑文本</a:t>
            </a:r>
            <a:endParaRPr lang="zh-CN" altLang="en-US" strike="noStrike" noProof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</p:nvPr>
        </p:nvSpPr>
        <p:spPr>
          <a:xfrm>
            <a:off x="4801641" y="4733589"/>
            <a:ext cx="1892345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3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fontAlgn="auto"/>
            <a:r>
              <a:rPr lang="zh-CN" altLang="en-US" sz="1350" strike="noStrike" noProof="1" dirty="0"/>
              <a:t>编辑文本</a:t>
            </a:r>
            <a:endParaRPr lang="zh-CN" altLang="en-US" strike="noStrike" noProof="1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3" name="组合 6"/>
          <p:cNvGrpSpPr/>
          <p:nvPr userDrawn="1"/>
        </p:nvGrpSpPr>
        <p:grpSpPr>
          <a:xfrm>
            <a:off x="3001963" y="5613400"/>
            <a:ext cx="6142037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1350" strike="noStrike" noProof="1" dirty="0"/>
            </a:p>
          </p:txBody>
        </p:sp>
        <p:sp>
          <p:nvSpPr>
            <p:cNvPr id="9" name="等腰三角形 8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1350" strike="noStrike" noProof="1"/>
            </a:p>
          </p:txBody>
        </p:sp>
      </p:grpSp>
      <p:grpSp>
        <p:nvGrpSpPr>
          <p:cNvPr id="5126" name="组合 9"/>
          <p:cNvGrpSpPr/>
          <p:nvPr userDrawn="1"/>
        </p:nvGrpSpPr>
        <p:grpSpPr>
          <a:xfrm>
            <a:off x="3890963" y="2465388"/>
            <a:ext cx="427037" cy="531812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1350" strike="noStrike" noProof="1"/>
            </a:p>
          </p:txBody>
        </p:sp>
        <p:sp>
          <p:nvSpPr>
            <p:cNvPr id="12" name="等腰三角形 11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1350" strike="noStrike" noProof="1"/>
            </a:p>
          </p:txBody>
        </p:sp>
      </p:grpSp>
      <p:grpSp>
        <p:nvGrpSpPr>
          <p:cNvPr id="5129" name="组合 13"/>
          <p:cNvGrpSpPr/>
          <p:nvPr userDrawn="1"/>
        </p:nvGrpSpPr>
        <p:grpSpPr>
          <a:xfrm rot="10800000">
            <a:off x="0" y="0"/>
            <a:ext cx="9144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6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1350" strike="noStrike" noProof="1"/>
            </a:p>
          </p:txBody>
        </p:sp>
        <p:sp>
          <p:nvSpPr>
            <p:cNvPr id="16" name="等腰三角形 15"/>
            <p:cNvSpPr/>
            <p:nvPr>
              <p:custDataLst>
                <p:tags r:id="rId7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1350" strike="noStrike" noProof="1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25680" y="3182635"/>
            <a:ext cx="3892639" cy="555545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30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itchFamily="18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625680" y="4067741"/>
            <a:ext cx="3892639" cy="1107770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5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1626121"/>
            <a:ext cx="3962432" cy="4041680"/>
          </a:xfrm>
        </p:spPr>
        <p:txBody>
          <a:bodyPr lIns="90170" tIns="46990" rIns="90170" bIns="46990">
            <a:normAutofit/>
          </a:bodyPr>
          <a:lstStyle>
            <a:lvl1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0170" tIns="46990" rIns="90170" bIns="4699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0170" tIns="46990" rIns="90170" bIns="4699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0170" tIns="46990" rIns="90170" bIns="4699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合 8"/>
          <p:cNvGrpSpPr/>
          <p:nvPr userDrawn="1"/>
        </p:nvGrpSpPr>
        <p:grpSpPr>
          <a:xfrm>
            <a:off x="7956550" y="5053013"/>
            <a:ext cx="1187450" cy="1966912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2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/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5" name="组合 5"/>
          <p:cNvGrpSpPr/>
          <p:nvPr userDrawn="1"/>
        </p:nvGrpSpPr>
        <p:grpSpPr>
          <a:xfrm flipH="1">
            <a:off x="6453188" y="3181350"/>
            <a:ext cx="327025" cy="406400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2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 fontAlgn="base"/>
              <a:endParaRPr lang="zh-CN" altLang="en-US" sz="1350" strike="noStrike" noProof="1" dirty="0"/>
            </a:p>
          </p:txBody>
        </p:sp>
        <p:sp>
          <p:nvSpPr>
            <p:cNvPr id="8" name="等腰三角形 7"/>
            <p:cNvSpPr/>
            <p:nvPr>
              <p:custDataLst>
                <p:tags r:id="rId3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 fontScale="75000" lnSpcReduction="20000"/>
            </a:bodyPr>
            <a:lstStyle/>
            <a:p>
              <a:pPr algn="ctr" fontAlgn="base"/>
              <a:endParaRPr lang="zh-CN" altLang="en-US" sz="1350" strike="noStrike" noProof="1" dirty="0"/>
            </a:p>
          </p:txBody>
        </p:sp>
      </p:grpSp>
      <p:grpSp>
        <p:nvGrpSpPr>
          <p:cNvPr id="13318" name="组合 8"/>
          <p:cNvGrpSpPr/>
          <p:nvPr userDrawn="1"/>
        </p:nvGrpSpPr>
        <p:grpSpPr>
          <a:xfrm>
            <a:off x="2363788" y="3187700"/>
            <a:ext cx="327025" cy="406400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 fontAlgn="base"/>
              <a:endParaRPr lang="zh-CN" altLang="en-US" sz="1350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 fontScale="75000" lnSpcReduction="20000"/>
            </a:bodyPr>
            <a:lstStyle/>
            <a:p>
              <a:pPr algn="ctr" fontAlgn="base"/>
              <a:endParaRPr lang="zh-CN" altLang="en-US" sz="1350" strike="noStrike" noProof="1" dirty="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91281" y="2778617"/>
            <a:ext cx="3761438" cy="1139780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编辑标题</a:t>
            </a:r>
            <a:endParaRPr strike="noStrike" noProof="1"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0170" tIns="46990" rIns="90170" bIns="4699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0170" tIns="46990" rIns="90170" bIns="4699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0170" tIns="46990" rIns="90170" bIns="4699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9" name="组合 7"/>
          <p:cNvGrpSpPr/>
          <p:nvPr userDrawn="1"/>
        </p:nvGrpSpPr>
        <p:grpSpPr>
          <a:xfrm>
            <a:off x="3001963" y="6045200"/>
            <a:ext cx="6142037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/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628650" y="861887"/>
            <a:ext cx="7886700" cy="405363"/>
          </a:xfrm>
        </p:spPr>
        <p:txBody>
          <a:bodyPr>
            <a:normAutofit/>
          </a:bodyPr>
          <a:lstStyle>
            <a:lvl1pPr>
              <a:defRPr sz="165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z="1650" strike="noStrike" noProof="1"/>
              <a:t>单击此处添加标题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075" y="304800"/>
            <a:ext cx="8705850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15364" name="组合 10"/>
          <p:cNvGrpSpPr/>
          <p:nvPr userDrawn="1"/>
        </p:nvGrpSpPr>
        <p:grpSpPr>
          <a:xfrm rot="-5400000">
            <a:off x="8256588" y="465138"/>
            <a:ext cx="552450" cy="687387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>
                <a:ea typeface="微软雅黑" panose="020B050302020402020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>
                <a:ea typeface="微软雅黑" panose="020B0503020204020204" charset="-122"/>
              </a:endParaRPr>
            </a:p>
          </p:txBody>
        </p:sp>
      </p:grpSp>
      <p:grpSp>
        <p:nvGrpSpPr>
          <p:cNvPr id="15367" name="组合 13"/>
          <p:cNvGrpSpPr/>
          <p:nvPr userDrawn="1"/>
        </p:nvGrpSpPr>
        <p:grpSpPr>
          <a:xfrm rot="5400000">
            <a:off x="331788" y="5699125"/>
            <a:ext cx="554037" cy="685800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5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6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24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960835" y="2594250"/>
            <a:ext cx="7219950" cy="2583900"/>
          </a:xfrm>
        </p:spPr>
        <p:txBody>
          <a:bodyPr>
            <a:normAutofit/>
          </a:bodyPr>
          <a:lstStyle>
            <a:lvl1pPr marL="0" indent="0"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单击此处添加文本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91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 dirty="0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6388" name="组合 10"/>
          <p:cNvGrpSpPr/>
          <p:nvPr userDrawn="1"/>
        </p:nvGrpSpPr>
        <p:grpSpPr>
          <a:xfrm>
            <a:off x="0" y="0"/>
            <a:ext cx="3617913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3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 dirty="0"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4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437400" y="880650"/>
            <a:ext cx="2970000" cy="661500"/>
          </a:xfrm>
        </p:spPr>
        <p:txBody>
          <a:bodyPr anchor="ctr">
            <a:normAutofit/>
          </a:bodyPr>
          <a:lstStyle>
            <a:lvl1pPr>
              <a:defRPr sz="24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单击编辑标题</a:t>
            </a:r>
            <a:endParaRPr lang="zh-CN" altLang="en-US" strike="noStrike" noProof="1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</p:nvPr>
        </p:nvSpPr>
        <p:spPr>
          <a:xfrm>
            <a:off x="440100" y="2275650"/>
            <a:ext cx="2967300" cy="3069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685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五级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</p:nvPr>
        </p:nvSpPr>
        <p:spPr>
          <a:xfrm>
            <a:off x="3825900" y="1405930"/>
            <a:ext cx="4860000" cy="3815953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685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7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7412" name="组合 11"/>
          <p:cNvGrpSpPr/>
          <p:nvPr userDrawn="1"/>
        </p:nvGrpSpPr>
        <p:grpSpPr>
          <a:xfrm flipV="1">
            <a:off x="4441825" y="0"/>
            <a:ext cx="4702175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7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</p:nvPr>
        </p:nvSpPr>
        <p:spPr>
          <a:xfrm>
            <a:off x="459000" y="1763100"/>
            <a:ext cx="8231981" cy="621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</p:nvPr>
        </p:nvSpPr>
        <p:spPr>
          <a:xfrm>
            <a:off x="459581" y="3236850"/>
            <a:ext cx="8224200" cy="25731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6858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0287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3716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5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7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5" name="组合 11"/>
          <p:cNvGrpSpPr/>
          <p:nvPr userDrawn="1"/>
        </p:nvGrpSpPr>
        <p:grpSpPr>
          <a:xfrm flipV="1">
            <a:off x="4441825" y="0"/>
            <a:ext cx="4702175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>
                <a:ea typeface="微软雅黑" panose="020B050302020402020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4"/>
            </p:custDataLst>
          </p:nvPr>
        </p:nvSpPr>
        <p:spPr>
          <a:xfrm>
            <a:off x="0" y="5041900"/>
            <a:ext cx="9144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453390" y="739934"/>
            <a:ext cx="8232458" cy="423863"/>
          </a:xfrm>
        </p:spPr>
        <p:txBody>
          <a:bodyPr anchor="ctr"/>
          <a:lstStyle>
            <a:lvl1pPr algn="ctr">
              <a:lnSpc>
                <a:spcPct val="100000"/>
              </a:lnSpc>
              <a:defRPr sz="24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</p:nvPr>
        </p:nvSpPr>
        <p:spPr>
          <a:xfrm>
            <a:off x="453628" y="2082600"/>
            <a:ext cx="8243100" cy="2408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685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五级</a:t>
            </a:r>
            <a:endParaRPr lang="zh-CN" altLang="en-US" strike="noStrike" noProof="1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</p:nvPr>
        </p:nvSpPr>
        <p:spPr>
          <a:xfrm>
            <a:off x="445500" y="5306850"/>
            <a:ext cx="8251200" cy="7587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5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7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9" name="组合 15"/>
          <p:cNvGrpSpPr/>
          <p:nvPr userDrawn="1"/>
        </p:nvGrpSpPr>
        <p:grpSpPr>
          <a:xfrm>
            <a:off x="3001963" y="6045200"/>
            <a:ext cx="6142037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 dirty="0">
                <a:ea typeface="微软雅黑" panose="020B050302020402020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>
              <a:buClrTx/>
              <a:buSzTx/>
              <a:buFontTx/>
            </a:pPr>
            <a:endParaRPr lang="en-US" altLang="zh-CN" sz="1350" strike="noStrike" noProof="1">
              <a:solidFill>
                <a:schemeClr val="bg1"/>
              </a:solidFill>
              <a:latin typeface="Viner Hand ITC" charset="0"/>
              <a:ea typeface="微软雅黑" panose="020B0503020204020204" charset="-122"/>
              <a:cs typeface="Viner Hand ITC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4700" y="292846"/>
            <a:ext cx="8278200" cy="33147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8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6858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0287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3716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681800" y="2025000"/>
            <a:ext cx="4025700" cy="217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6858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0287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3716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429300" y="4914450"/>
            <a:ext cx="40068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4689900" y="4910850"/>
            <a:ext cx="40257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576388"/>
            <a:ext cx="9144000" cy="370522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20484" name="组合 14"/>
          <p:cNvGrpSpPr/>
          <p:nvPr userDrawn="1"/>
        </p:nvGrpSpPr>
        <p:grpSpPr>
          <a:xfrm rot="10800000">
            <a:off x="0" y="0"/>
            <a:ext cx="4094163" cy="1530350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 dirty="0">
                <a:ea typeface="微软雅黑" panose="020B0503020204020204" charset="-122"/>
              </a:endParaRPr>
            </a:p>
          </p:txBody>
        </p:sp>
      </p:grpSp>
      <p:grpSp>
        <p:nvGrpSpPr>
          <p:cNvPr id="20487" name="组合 17"/>
          <p:cNvGrpSpPr/>
          <p:nvPr userDrawn="1"/>
        </p:nvGrpSpPr>
        <p:grpSpPr>
          <a:xfrm>
            <a:off x="5049838" y="5324475"/>
            <a:ext cx="4094162" cy="1528763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5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 dirty="0">
                <a:ea typeface="微软雅黑" panose="020B050302020402020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6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45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</p:nvPr>
        </p:nvSpPr>
        <p:spPr>
          <a:xfrm>
            <a:off x="1141810" y="4069800"/>
            <a:ext cx="6858000" cy="1242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" name="组合 6"/>
          <p:cNvGrpSpPr/>
          <p:nvPr userDrawn="1"/>
        </p:nvGrpSpPr>
        <p:grpSpPr>
          <a:xfrm>
            <a:off x="-95250" y="0"/>
            <a:ext cx="9321800" cy="2108200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2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/>
            </a:p>
          </p:txBody>
        </p:sp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 rot="5400000">
              <a:off x="5215201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/>
            </a:p>
          </p:txBody>
        </p:sp>
        <p:sp>
          <p:nvSpPr>
            <p:cNvPr id="10" name="任意多边形: 形状 9"/>
            <p:cNvSpPr/>
            <p:nvPr>
              <p:custDataLst>
                <p:tags r:id="rId4"/>
              </p:custDataLst>
            </p:nvPr>
          </p:nvSpPr>
          <p:spPr>
            <a:xfrm rot="5107084">
              <a:off x="4552342" y="-3275211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/>
            </a:p>
          </p:txBody>
        </p:sp>
        <p:sp>
          <p:nvSpPr>
            <p:cNvPr id="11" name="任意多边形: 形状 10"/>
            <p:cNvSpPr/>
            <p:nvPr>
              <p:custDataLst>
                <p:tags r:id="rId5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/>
            </a:p>
          </p:txBody>
        </p:sp>
      </p:grpSp>
      <p:sp>
        <p:nvSpPr>
          <p:cNvPr id="12" name="等腰三角形 11"/>
          <p:cNvSpPr/>
          <p:nvPr userDrawn="1">
            <p:custDataLst>
              <p:tags r:id="rId6"/>
            </p:custDataLst>
          </p:nvPr>
        </p:nvSpPr>
        <p:spPr>
          <a:xfrm rot="16200000">
            <a:off x="5745163" y="3459163"/>
            <a:ext cx="996950" cy="5800725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047739" y="2842611"/>
            <a:ext cx="5338159" cy="83890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95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itchFamily="18" charset="-122"/>
              </a:defRPr>
            </a:lvl1pPr>
          </a:lstStyle>
          <a:p>
            <a:pPr fontAlgn="auto"/>
            <a:r>
              <a:rPr lang="zh-CN" altLang="en-US" sz="4950" strike="noStrike" noProof="1" dirty="0"/>
              <a:t>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047739" y="3971224"/>
            <a:ext cx="5338159" cy="50723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1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</p:nvPr>
        </p:nvSpPr>
        <p:spPr>
          <a:xfrm>
            <a:off x="2722907" y="4733589"/>
            <a:ext cx="1892347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3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fontAlgn="auto"/>
            <a:r>
              <a:rPr lang="zh-CN" altLang="en-US" sz="1350" strike="noStrike" noProof="1" dirty="0"/>
              <a:t>编辑文本</a:t>
            </a:r>
            <a:endParaRPr lang="zh-CN" altLang="en-US" strike="noStrike" noProof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</p:nvPr>
        </p:nvSpPr>
        <p:spPr>
          <a:xfrm>
            <a:off x="4801641" y="4733589"/>
            <a:ext cx="1892345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3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fontAlgn="auto"/>
            <a:r>
              <a:rPr lang="zh-CN" altLang="en-US" sz="1350" strike="noStrike" noProof="1" dirty="0"/>
              <a:t>编辑文本</a:t>
            </a:r>
            <a:endParaRPr lang="zh-CN" altLang="en-US" strike="noStrike" noProof="1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3" name="组合 6"/>
          <p:cNvGrpSpPr/>
          <p:nvPr userDrawn="1"/>
        </p:nvGrpSpPr>
        <p:grpSpPr>
          <a:xfrm>
            <a:off x="3001963" y="5613400"/>
            <a:ext cx="6142037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1350" strike="noStrike" noProof="1" dirty="0"/>
            </a:p>
          </p:txBody>
        </p:sp>
        <p:sp>
          <p:nvSpPr>
            <p:cNvPr id="9" name="等腰三角形 8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1350" strike="noStrike" noProof="1"/>
            </a:p>
          </p:txBody>
        </p:sp>
      </p:grpSp>
      <p:grpSp>
        <p:nvGrpSpPr>
          <p:cNvPr id="5126" name="组合 9"/>
          <p:cNvGrpSpPr/>
          <p:nvPr userDrawn="1"/>
        </p:nvGrpSpPr>
        <p:grpSpPr>
          <a:xfrm>
            <a:off x="3890963" y="2465388"/>
            <a:ext cx="427037" cy="531812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1350" strike="noStrike" noProof="1"/>
            </a:p>
          </p:txBody>
        </p:sp>
        <p:sp>
          <p:nvSpPr>
            <p:cNvPr id="12" name="等腰三角形 11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1350" strike="noStrike" noProof="1"/>
            </a:p>
          </p:txBody>
        </p:sp>
      </p:grpSp>
      <p:grpSp>
        <p:nvGrpSpPr>
          <p:cNvPr id="5129" name="组合 13"/>
          <p:cNvGrpSpPr/>
          <p:nvPr userDrawn="1"/>
        </p:nvGrpSpPr>
        <p:grpSpPr>
          <a:xfrm rot="10800000">
            <a:off x="0" y="0"/>
            <a:ext cx="9144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6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1350" strike="noStrike" noProof="1"/>
            </a:p>
          </p:txBody>
        </p:sp>
        <p:sp>
          <p:nvSpPr>
            <p:cNvPr id="16" name="等腰三角形 15"/>
            <p:cNvSpPr/>
            <p:nvPr>
              <p:custDataLst>
                <p:tags r:id="rId7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1350" strike="noStrike" noProof="1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25680" y="3182635"/>
            <a:ext cx="3892639" cy="555545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30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itchFamily="18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625680" y="4067741"/>
            <a:ext cx="3892639" cy="1107770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5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1626121"/>
            <a:ext cx="3962432" cy="4041680"/>
          </a:xfrm>
        </p:spPr>
        <p:txBody>
          <a:bodyPr lIns="90170" tIns="46990" rIns="90170" bIns="46990">
            <a:normAutofit/>
          </a:bodyPr>
          <a:lstStyle>
            <a:lvl1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0170" tIns="46990" rIns="90170" bIns="4699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0170" tIns="46990" rIns="90170" bIns="4699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0170" tIns="46990" rIns="90170" bIns="4699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合 8"/>
          <p:cNvGrpSpPr/>
          <p:nvPr userDrawn="1"/>
        </p:nvGrpSpPr>
        <p:grpSpPr>
          <a:xfrm>
            <a:off x="7956550" y="5053013"/>
            <a:ext cx="1187450" cy="1966912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2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/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5" name="组合 5"/>
          <p:cNvGrpSpPr/>
          <p:nvPr userDrawn="1"/>
        </p:nvGrpSpPr>
        <p:grpSpPr>
          <a:xfrm flipH="1">
            <a:off x="6453188" y="3181350"/>
            <a:ext cx="327025" cy="406400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2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 fontAlgn="base"/>
              <a:endParaRPr lang="zh-CN" altLang="en-US" sz="1350" strike="noStrike" noProof="1" dirty="0"/>
            </a:p>
          </p:txBody>
        </p:sp>
        <p:sp>
          <p:nvSpPr>
            <p:cNvPr id="8" name="等腰三角形 7"/>
            <p:cNvSpPr/>
            <p:nvPr>
              <p:custDataLst>
                <p:tags r:id="rId3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 fontScale="75000" lnSpcReduction="20000"/>
            </a:bodyPr>
            <a:lstStyle/>
            <a:p>
              <a:pPr algn="ctr" fontAlgn="base"/>
              <a:endParaRPr lang="zh-CN" altLang="en-US" sz="1350" strike="noStrike" noProof="1" dirty="0"/>
            </a:p>
          </p:txBody>
        </p:sp>
      </p:grpSp>
      <p:grpSp>
        <p:nvGrpSpPr>
          <p:cNvPr id="13318" name="组合 8"/>
          <p:cNvGrpSpPr/>
          <p:nvPr userDrawn="1"/>
        </p:nvGrpSpPr>
        <p:grpSpPr>
          <a:xfrm>
            <a:off x="2363788" y="3187700"/>
            <a:ext cx="327025" cy="406400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 fontAlgn="base"/>
              <a:endParaRPr lang="zh-CN" altLang="en-US" sz="1350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 fontScale="75000" lnSpcReduction="20000"/>
            </a:bodyPr>
            <a:lstStyle/>
            <a:p>
              <a:pPr algn="ctr" fontAlgn="base"/>
              <a:endParaRPr lang="zh-CN" altLang="en-US" sz="1350" strike="noStrike" noProof="1" dirty="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91281" y="2778617"/>
            <a:ext cx="3761438" cy="1139780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编辑标题</a:t>
            </a:r>
            <a:endParaRPr strike="noStrike" noProof="1"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0170" tIns="46990" rIns="90170" bIns="4699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0170" tIns="46990" rIns="90170" bIns="4699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0170" tIns="46990" rIns="90170" bIns="4699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9" name="组合 7"/>
          <p:cNvGrpSpPr/>
          <p:nvPr userDrawn="1"/>
        </p:nvGrpSpPr>
        <p:grpSpPr>
          <a:xfrm>
            <a:off x="3001963" y="6045200"/>
            <a:ext cx="6142037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/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628650" y="861887"/>
            <a:ext cx="7886700" cy="405363"/>
          </a:xfrm>
        </p:spPr>
        <p:txBody>
          <a:bodyPr>
            <a:normAutofit/>
          </a:bodyPr>
          <a:lstStyle>
            <a:lvl1pPr>
              <a:defRPr sz="165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z="1650" strike="noStrike" noProof="1"/>
              <a:t>单击此处添加标题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075" y="304800"/>
            <a:ext cx="8705850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15364" name="组合 10"/>
          <p:cNvGrpSpPr/>
          <p:nvPr userDrawn="1"/>
        </p:nvGrpSpPr>
        <p:grpSpPr>
          <a:xfrm rot="-5400000">
            <a:off x="8256588" y="465138"/>
            <a:ext cx="552450" cy="687387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>
                <a:ea typeface="微软雅黑" panose="020B050302020402020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>
                <a:ea typeface="微软雅黑" panose="020B0503020204020204" charset="-122"/>
              </a:endParaRPr>
            </a:p>
          </p:txBody>
        </p:sp>
      </p:grpSp>
      <p:grpSp>
        <p:nvGrpSpPr>
          <p:cNvPr id="15367" name="组合 13"/>
          <p:cNvGrpSpPr/>
          <p:nvPr userDrawn="1"/>
        </p:nvGrpSpPr>
        <p:grpSpPr>
          <a:xfrm rot="5400000">
            <a:off x="331788" y="5699125"/>
            <a:ext cx="554037" cy="685800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5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6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24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960835" y="2594250"/>
            <a:ext cx="7219950" cy="2583900"/>
          </a:xfrm>
        </p:spPr>
        <p:txBody>
          <a:bodyPr>
            <a:normAutofit/>
          </a:bodyPr>
          <a:lstStyle>
            <a:lvl1pPr marL="0" indent="0"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单击此处添加文本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91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 dirty="0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6388" name="组合 10"/>
          <p:cNvGrpSpPr/>
          <p:nvPr userDrawn="1"/>
        </p:nvGrpSpPr>
        <p:grpSpPr>
          <a:xfrm>
            <a:off x="0" y="0"/>
            <a:ext cx="3617913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3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 dirty="0"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4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437400" y="880650"/>
            <a:ext cx="2970000" cy="661500"/>
          </a:xfrm>
        </p:spPr>
        <p:txBody>
          <a:bodyPr anchor="ctr">
            <a:normAutofit/>
          </a:bodyPr>
          <a:lstStyle>
            <a:lvl1pPr>
              <a:defRPr sz="24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单击编辑标题</a:t>
            </a:r>
            <a:endParaRPr lang="zh-CN" altLang="en-US" strike="noStrike" noProof="1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</p:nvPr>
        </p:nvSpPr>
        <p:spPr>
          <a:xfrm>
            <a:off x="440100" y="2275650"/>
            <a:ext cx="2967300" cy="3069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685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五级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</p:nvPr>
        </p:nvSpPr>
        <p:spPr>
          <a:xfrm>
            <a:off x="3825900" y="1405930"/>
            <a:ext cx="4860000" cy="3815953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685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7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7412" name="组合 11"/>
          <p:cNvGrpSpPr/>
          <p:nvPr userDrawn="1"/>
        </p:nvGrpSpPr>
        <p:grpSpPr>
          <a:xfrm flipV="1">
            <a:off x="4441825" y="0"/>
            <a:ext cx="4702175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7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</p:nvPr>
        </p:nvSpPr>
        <p:spPr>
          <a:xfrm>
            <a:off x="459000" y="1763100"/>
            <a:ext cx="8231981" cy="621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</p:nvPr>
        </p:nvSpPr>
        <p:spPr>
          <a:xfrm>
            <a:off x="459581" y="3236850"/>
            <a:ext cx="8224200" cy="25731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6858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0287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3716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5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7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5" name="组合 11"/>
          <p:cNvGrpSpPr/>
          <p:nvPr userDrawn="1"/>
        </p:nvGrpSpPr>
        <p:grpSpPr>
          <a:xfrm flipV="1">
            <a:off x="4441825" y="0"/>
            <a:ext cx="4702175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>
                <a:ea typeface="微软雅黑" panose="020B050302020402020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4"/>
            </p:custDataLst>
          </p:nvPr>
        </p:nvSpPr>
        <p:spPr>
          <a:xfrm>
            <a:off x="0" y="5041900"/>
            <a:ext cx="9144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>
          <a:xfrm>
            <a:off x="453390" y="739934"/>
            <a:ext cx="8232458" cy="423863"/>
          </a:xfrm>
        </p:spPr>
        <p:txBody>
          <a:bodyPr anchor="ctr"/>
          <a:lstStyle>
            <a:lvl1pPr algn="ctr">
              <a:lnSpc>
                <a:spcPct val="100000"/>
              </a:lnSpc>
              <a:defRPr sz="24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</p:nvPr>
        </p:nvSpPr>
        <p:spPr>
          <a:xfrm>
            <a:off x="453628" y="2082600"/>
            <a:ext cx="8243100" cy="2408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685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 dirty="0"/>
              <a:t>五级</a:t>
            </a:r>
            <a:endParaRPr lang="zh-CN" altLang="en-US" strike="noStrike" noProof="1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</p:nvPr>
        </p:nvSpPr>
        <p:spPr>
          <a:xfrm>
            <a:off x="445500" y="5306850"/>
            <a:ext cx="8251200" cy="7587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5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7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9" name="组合 15"/>
          <p:cNvGrpSpPr/>
          <p:nvPr userDrawn="1"/>
        </p:nvGrpSpPr>
        <p:grpSpPr>
          <a:xfrm>
            <a:off x="3001963" y="6045200"/>
            <a:ext cx="6142037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 dirty="0">
                <a:ea typeface="微软雅黑" panose="020B050302020402020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>
              <a:buClrTx/>
              <a:buSzTx/>
              <a:buFontTx/>
            </a:pPr>
            <a:endParaRPr lang="en-US" altLang="zh-CN" sz="1350" strike="noStrike" noProof="1">
              <a:solidFill>
                <a:schemeClr val="bg1"/>
              </a:solidFill>
              <a:latin typeface="Viner Hand ITC" charset="0"/>
              <a:ea typeface="微软雅黑" panose="020B0503020204020204" charset="-122"/>
              <a:cs typeface="Viner Hand ITC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4700" y="292846"/>
            <a:ext cx="8278200" cy="33147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8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6858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0287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3716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681800" y="2025000"/>
            <a:ext cx="4025700" cy="217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6858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0287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3716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 dirty="0">
                <a:sym typeface="+mn-ea"/>
              </a:rPr>
              <a:t>第</a:t>
            </a:r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429300" y="4914450"/>
            <a:ext cx="40068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4689900" y="4910850"/>
            <a:ext cx="40257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576388"/>
            <a:ext cx="9144000" cy="370522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20484" name="组合 14"/>
          <p:cNvGrpSpPr/>
          <p:nvPr userDrawn="1"/>
        </p:nvGrpSpPr>
        <p:grpSpPr>
          <a:xfrm rot="10800000">
            <a:off x="0" y="0"/>
            <a:ext cx="4094163" cy="1530350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 dirty="0">
                <a:ea typeface="微软雅黑" panose="020B0503020204020204" charset="-122"/>
              </a:endParaRPr>
            </a:p>
          </p:txBody>
        </p:sp>
      </p:grpSp>
      <p:grpSp>
        <p:nvGrpSpPr>
          <p:cNvPr id="20487" name="组合 17"/>
          <p:cNvGrpSpPr/>
          <p:nvPr userDrawn="1"/>
        </p:nvGrpSpPr>
        <p:grpSpPr>
          <a:xfrm>
            <a:off x="5049838" y="5324475"/>
            <a:ext cx="4094162" cy="1528763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5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 dirty="0">
                <a:ea typeface="微软雅黑" panose="020B050302020402020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6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45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</p:nvPr>
        </p:nvSpPr>
        <p:spPr>
          <a:xfrm>
            <a:off x="1141810" y="4069800"/>
            <a:ext cx="6858000" cy="1242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32226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119813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01.xml"/><Relationship Id="rId23" Type="http://schemas.openxmlformats.org/officeDocument/2006/relationships/tags" Target="../tags/tag100.xml"/><Relationship Id="rId22" Type="http://schemas.openxmlformats.org/officeDocument/2006/relationships/tags" Target="../tags/tag99.xml"/><Relationship Id="rId21" Type="http://schemas.openxmlformats.org/officeDocument/2006/relationships/tags" Target="../tags/tag98.xml"/><Relationship Id="rId20" Type="http://schemas.openxmlformats.org/officeDocument/2006/relationships/tags" Target="../tags/tag9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9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5" Type="http://schemas.openxmlformats.org/officeDocument/2006/relationships/theme" Target="../theme/theme3.xml"/><Relationship Id="rId24" Type="http://schemas.openxmlformats.org/officeDocument/2006/relationships/tags" Target="../tags/tag202.xml"/><Relationship Id="rId23" Type="http://schemas.openxmlformats.org/officeDocument/2006/relationships/tags" Target="../tags/tag201.xml"/><Relationship Id="rId22" Type="http://schemas.openxmlformats.org/officeDocument/2006/relationships/tags" Target="../tags/tag200.xml"/><Relationship Id="rId21" Type="http://schemas.openxmlformats.org/officeDocument/2006/relationships/tags" Target="../tags/tag199.xml"/><Relationship Id="rId20" Type="http://schemas.openxmlformats.org/officeDocument/2006/relationships/tags" Target="../tags/tag198.xml"/><Relationship Id="rId2" Type="http://schemas.openxmlformats.org/officeDocument/2006/relationships/slideLayout" Target="../slideLayouts/slideLayout31.xml"/><Relationship Id="rId19" Type="http://schemas.openxmlformats.org/officeDocument/2006/relationships/tags" Target="../tags/tag197.xml"/><Relationship Id="rId18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1650" y="1189038"/>
            <a:ext cx="8140700" cy="331787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t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  <p:custDataLst>
              <p:tags r:id="rId20"/>
            </p:custDataLst>
          </p:nvPr>
        </p:nvSpPr>
        <p:spPr>
          <a:xfrm>
            <a:off x="501650" y="1571625"/>
            <a:ext cx="8140700" cy="4041775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1650" y="1189038"/>
            <a:ext cx="8140700" cy="331787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t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  <p:custDataLst>
              <p:tags r:id="rId20"/>
            </p:custDataLst>
          </p:nvPr>
        </p:nvSpPr>
        <p:spPr>
          <a:xfrm>
            <a:off x="501650" y="1571625"/>
            <a:ext cx="8140700" cy="4041775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07.xml"/><Relationship Id="rId4" Type="http://schemas.openxmlformats.org/officeDocument/2006/relationships/tags" Target="../tags/tag206.xml"/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11.xml"/><Relationship Id="rId3" Type="http://schemas.openxmlformats.org/officeDocument/2006/relationships/tags" Target="../tags/tag210.xml"/><Relationship Id="rId2" Type="http://schemas.openxmlformats.org/officeDocument/2006/relationships/tags" Target="../tags/tag209.xml"/><Relationship Id="rId1" Type="http://schemas.openxmlformats.org/officeDocument/2006/relationships/tags" Target="../tags/tag208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216.xml"/><Relationship Id="rId4" Type="http://schemas.openxmlformats.org/officeDocument/2006/relationships/tags" Target="../tags/tag215.xml"/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tags" Target="../tags/tag21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20.xml"/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225.xml"/><Relationship Id="rId4" Type="http://schemas.openxmlformats.org/officeDocument/2006/relationships/tags" Target="../tags/tag224.xml"/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" Type="http://schemas.openxmlformats.org/officeDocument/2006/relationships/tags" Target="../tags/tag221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6.xml"/><Relationship Id="rId5" Type="http://schemas.openxmlformats.org/officeDocument/2006/relationships/tags" Target="../tags/tag230.xml"/><Relationship Id="rId4" Type="http://schemas.openxmlformats.org/officeDocument/2006/relationships/tags" Target="../tags/tag229.xml"/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" Type="http://schemas.openxmlformats.org/officeDocument/2006/relationships/tags" Target="../tags/tag2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tags" Target="../tags/tag232.xml"/><Relationship Id="rId1" Type="http://schemas.openxmlformats.org/officeDocument/2006/relationships/tags" Target="../tags/tag23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34.xml"/><Relationship Id="rId1" Type="http://schemas.openxmlformats.org/officeDocument/2006/relationships/tags" Target="../tags/tag2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971550" y="1917065"/>
            <a:ext cx="7118350" cy="880110"/>
          </a:xfrm>
        </p:spPr>
        <p:txBody>
          <a:bodyPr lIns="90000" tIns="46800" rIns="90000" bIns="46800" anchor="b" anchorCtr="0"/>
          <a:p>
            <a: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40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汉仪仿宋S" charset="-122"/>
                <a:ea typeface="汉仪长宋简" charset="-122"/>
                <a:cs typeface="+mj-cs"/>
              </a:rPr>
              <a:t>***公司**（产品）介绍</a:t>
            </a:r>
            <a:endParaRPr kumimoji="0" lang="en-US" altLang="zh-CN" sz="4000" b="1" i="0" u="none" strike="noStrike" kern="1200" cap="none" spc="600" normalizeH="0" baseline="0" noProof="1">
              <a:solidFill>
                <a:schemeClr val="accent1"/>
              </a:solidFill>
              <a:uFillTx/>
              <a:latin typeface="汉仪仿宋S" charset="-122"/>
              <a:ea typeface="汉仪长宋简" charset="-122"/>
              <a:cs typeface="+mj-c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15695" y="3501390"/>
            <a:ext cx="7118350" cy="384810"/>
          </a:xfrm>
        </p:spPr>
        <p:txBody>
          <a:bodyPr lIns="90000" tIns="46800" rIns="90000" bIns="46800" anchor="t">
            <a:noAutofit/>
          </a:bodyPr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zh-CN" sz="2000" b="0" i="0" u="none" strike="noStrike" kern="1200" cap="none" spc="2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汉仪仿宋S" charset="-122"/>
                <a:ea typeface="汉仪长宋简" charset="-122"/>
                <a:cs typeface="+mn-cs"/>
              </a:rPr>
              <a:t>单位名称：</a:t>
            </a:r>
            <a:endParaRPr kumimoji="0" lang="zh-CN" altLang="zh-CN" sz="2000" b="0" i="0" u="none" strike="noStrike" kern="1200" cap="none" spc="200" normalizeH="0" baseline="0" noProof="1">
              <a:solidFill>
                <a:schemeClr val="dk1">
                  <a:lumMod val="85000"/>
                  <a:lumOff val="15000"/>
                </a:schemeClr>
              </a:solidFill>
              <a:uFillTx/>
              <a:latin typeface="汉仪仿宋S" charset="-122"/>
              <a:ea typeface="汉仪长宋简" charset="-122"/>
              <a:cs typeface="+mn-cs"/>
            </a:endParaRPr>
          </a:p>
        </p:txBody>
      </p:sp>
      <p:sp>
        <p:nvSpPr>
          <p:cNvPr id="4" name="文本占位符 3"/>
          <p:cNvSpPr/>
          <p:nvPr>
            <p:ph type="body" sz="quarter" idx="13"/>
          </p:nvPr>
        </p:nvSpPr>
        <p:spPr>
          <a:xfrm>
            <a:off x="1907540" y="4590415"/>
            <a:ext cx="1155700" cy="309880"/>
          </a:xfrm>
        </p:spPr>
        <p:txBody>
          <a:bodyPr>
            <a:noAutofit/>
          </a:bodyPr>
          <a:p>
            <a:r>
              <a:rPr lang="zh-CN" altLang="zh-CN" sz="2000" spc="200">
                <a:solidFill>
                  <a:schemeClr val="dk1">
                    <a:lumMod val="85000"/>
                    <a:lumOff val="15000"/>
                  </a:schemeClr>
                </a:solidFill>
                <a:latin typeface="汉仪仿宋S" charset="-122"/>
                <a:ea typeface="汉仪长宋简" charset="-122"/>
              </a:rPr>
              <a:t>汇报人：</a:t>
            </a:r>
            <a:endParaRPr lang="zh-CN" altLang="zh-CN" sz="2000" spc="200">
              <a:solidFill>
                <a:schemeClr val="dk1">
                  <a:lumMod val="85000"/>
                  <a:lumOff val="15000"/>
                </a:schemeClr>
              </a:solidFill>
              <a:latin typeface="汉仪仿宋S" charset="-122"/>
              <a:ea typeface="汉仪长宋简" charset="-122"/>
            </a:endParaRPr>
          </a:p>
        </p:txBody>
      </p:sp>
      <p:sp>
        <p:nvSpPr>
          <p:cNvPr id="5" name="文本占位符 3"/>
          <p:cNvSpPr/>
          <p:nvPr>
            <p:custDataLst>
              <p:tags r:id="rId3"/>
            </p:custDataLst>
          </p:nvPr>
        </p:nvSpPr>
        <p:spPr>
          <a:xfrm>
            <a:off x="5596255" y="4590415"/>
            <a:ext cx="1475105" cy="309880"/>
          </a:xfrm>
          <a:prstGeom prst="rect">
            <a:avLst/>
          </a:prstGeom>
          <a:noFill/>
          <a:ln w="9525">
            <a:noFill/>
          </a:ln>
        </p:spPr>
        <p:txBody>
          <a:bodyPr vert="horz" lIns="90000" tIns="46800" rIns="90000" bIns="46800" anchor="ctr" anchorCtr="0">
            <a:noAutofit/>
          </a:bodyPr>
          <a:lstStyle>
            <a:lvl1pPr mar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35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000" spc="200">
                <a:solidFill>
                  <a:schemeClr val="dk1">
                    <a:lumMod val="85000"/>
                    <a:lumOff val="15000"/>
                  </a:schemeClr>
                </a:solidFill>
                <a:latin typeface="汉仪仿宋S" charset="-122"/>
                <a:ea typeface="汉仪长宋简" charset="-122"/>
              </a:rPr>
              <a:t>联系方式：</a:t>
            </a:r>
            <a:endParaRPr lang="zh-CN" altLang="zh-CN" sz="2000" spc="200">
              <a:solidFill>
                <a:schemeClr val="dk1">
                  <a:lumMod val="85000"/>
                  <a:lumOff val="15000"/>
                </a:schemeClr>
              </a:solidFill>
              <a:latin typeface="汉仪仿宋S" charset="-122"/>
              <a:ea typeface="汉仪长宋简" charset="-122"/>
            </a:endParaRPr>
          </a:p>
        </p:txBody>
      </p:sp>
      <p:sp>
        <p:nvSpPr>
          <p:cNvPr id="6" name="文本占位符 3"/>
          <p:cNvSpPr/>
          <p:nvPr>
            <p:custDataLst>
              <p:tags r:id="rId4"/>
            </p:custDataLst>
          </p:nvPr>
        </p:nvSpPr>
        <p:spPr>
          <a:xfrm>
            <a:off x="4025265" y="5877560"/>
            <a:ext cx="4543425" cy="309880"/>
          </a:xfrm>
          <a:prstGeom prst="rect">
            <a:avLst/>
          </a:prstGeom>
          <a:noFill/>
          <a:ln w="9525">
            <a:noFill/>
          </a:ln>
        </p:spPr>
        <p:txBody>
          <a:bodyPr vert="horz" lIns="90000" tIns="46800" rIns="90000" bIns="46800" anchor="ctr" anchorCtr="0">
            <a:noAutofit/>
          </a:bodyPr>
          <a:lstStyle>
            <a:lvl1pPr mar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35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000" spc="200">
                <a:solidFill>
                  <a:schemeClr val="dk1">
                    <a:lumMod val="85000"/>
                    <a:lumOff val="15000"/>
                  </a:schemeClr>
                </a:solidFill>
                <a:latin typeface="汉仪仿宋S" charset="-122"/>
                <a:ea typeface="汉仪长宋简" charset="-122"/>
              </a:rPr>
              <a:t>汇报日期：</a:t>
            </a:r>
            <a:r>
              <a:rPr lang="en-US" altLang="zh-CN" sz="2000" spc="200">
                <a:solidFill>
                  <a:schemeClr val="dk1">
                    <a:lumMod val="85000"/>
                    <a:lumOff val="15000"/>
                  </a:schemeClr>
                </a:solidFill>
                <a:latin typeface="汉仪仿宋S" charset="-122"/>
                <a:ea typeface="汉仪长宋简" charset="-122"/>
              </a:rPr>
              <a:t>   </a:t>
            </a:r>
            <a:r>
              <a:rPr lang="zh-CN" altLang="en-US" sz="2000" spc="200">
                <a:solidFill>
                  <a:schemeClr val="dk1">
                    <a:lumMod val="85000"/>
                    <a:lumOff val="15000"/>
                  </a:schemeClr>
                </a:solidFill>
                <a:latin typeface="汉仪仿宋S" charset="-122"/>
                <a:ea typeface="汉仪长宋简" charset="-122"/>
              </a:rPr>
              <a:t>年</a:t>
            </a:r>
            <a:r>
              <a:rPr lang="en-US" altLang="zh-CN" sz="2000" spc="200">
                <a:solidFill>
                  <a:schemeClr val="dk1">
                    <a:lumMod val="85000"/>
                    <a:lumOff val="15000"/>
                  </a:schemeClr>
                </a:solidFill>
                <a:latin typeface="汉仪仿宋S" charset="-122"/>
                <a:ea typeface="汉仪长宋简" charset="-122"/>
              </a:rPr>
              <a:t>   </a:t>
            </a:r>
            <a:r>
              <a:rPr lang="zh-CN" altLang="en-US" sz="2000" spc="200">
                <a:solidFill>
                  <a:schemeClr val="dk1">
                    <a:lumMod val="85000"/>
                    <a:lumOff val="15000"/>
                  </a:schemeClr>
                </a:solidFill>
                <a:latin typeface="汉仪仿宋S" charset="-122"/>
                <a:ea typeface="汉仪长宋简" charset="-122"/>
              </a:rPr>
              <a:t>月</a:t>
            </a:r>
            <a:r>
              <a:rPr lang="en-US" altLang="zh-CN" sz="2000" spc="200">
                <a:solidFill>
                  <a:schemeClr val="dk1">
                    <a:lumMod val="85000"/>
                    <a:lumOff val="15000"/>
                  </a:schemeClr>
                </a:solidFill>
                <a:latin typeface="汉仪仿宋S" charset="-122"/>
                <a:ea typeface="汉仪长宋简" charset="-122"/>
              </a:rPr>
              <a:t>   </a:t>
            </a:r>
            <a:r>
              <a:rPr lang="zh-CN" altLang="en-US" sz="2000" spc="200">
                <a:solidFill>
                  <a:schemeClr val="dk1">
                    <a:lumMod val="85000"/>
                    <a:lumOff val="15000"/>
                  </a:schemeClr>
                </a:solidFill>
                <a:latin typeface="汉仪仿宋S" charset="-122"/>
                <a:ea typeface="汉仪长宋简" charset="-122"/>
              </a:rPr>
              <a:t>日</a:t>
            </a:r>
            <a:endParaRPr lang="zh-CN" altLang="en-US" sz="2000" spc="200">
              <a:solidFill>
                <a:schemeClr val="dk1">
                  <a:lumMod val="85000"/>
                  <a:lumOff val="15000"/>
                </a:schemeClr>
              </a:solidFill>
              <a:latin typeface="汉仪仿宋S" charset="-122"/>
              <a:ea typeface="汉仪长宋简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3554" name="组合 7"/>
          <p:cNvGrpSpPr/>
          <p:nvPr/>
        </p:nvGrpSpPr>
        <p:grpSpPr>
          <a:xfrm>
            <a:off x="3001963" y="6045200"/>
            <a:ext cx="6142037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1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1350" strike="noStrike" noProof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2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1350" strike="noStrike" noProof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aphicFrame>
        <p:nvGraphicFramePr>
          <p:cNvPr id="4" name="内容占位符 3"/>
          <p:cNvGraphicFramePr/>
          <p:nvPr>
            <p:ph idx="4294967295"/>
          </p:nvPr>
        </p:nvGraphicFramePr>
        <p:xfrm>
          <a:off x="457200" y="1600200"/>
          <a:ext cx="82296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0140"/>
                <a:gridCol w="5839460"/>
              </a:tblGrid>
              <a:tr h="45720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>
                          <a:latin typeface="汉仪仿宋S" charset="-122"/>
                          <a:ea typeface="汉仪仿宋简" charset="-122"/>
                        </a:rPr>
                        <a:t>生产厂家</a:t>
                      </a:r>
                      <a:endParaRPr lang="zh-CN" altLang="en-US">
                        <a:latin typeface="汉仪仿宋S" charset="-122"/>
                        <a:ea typeface="汉仪仿宋简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dist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>
                          <a:solidFill>
                            <a:schemeClr val="accent1"/>
                          </a:solidFill>
                          <a:latin typeface="汉仪仿宋S" charset="-122"/>
                          <a:ea typeface="汉仪仿宋简" charset="-122"/>
                        </a:rPr>
                        <a:t>设备型号</a:t>
                      </a:r>
                      <a:endParaRPr lang="zh-CN" altLang="en-US">
                        <a:solidFill>
                          <a:schemeClr val="accent1"/>
                        </a:solidFill>
                        <a:latin typeface="汉仪仿宋S" charset="-122"/>
                        <a:ea typeface="汉仪仿宋简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endParaRPr lang="zh-CN" altLang="en-US">
                        <a:solidFill>
                          <a:schemeClr val="accent1"/>
                        </a:solidFill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>
                          <a:solidFill>
                            <a:schemeClr val="accent1"/>
                          </a:solidFill>
                          <a:latin typeface="汉仪仿宋S" charset="-122"/>
                          <a:ea typeface="汉仪仿宋简" charset="-122"/>
                        </a:rPr>
                        <a:t>上市时间</a:t>
                      </a:r>
                      <a:endParaRPr lang="zh-CN" altLang="en-US">
                        <a:solidFill>
                          <a:schemeClr val="accent1"/>
                        </a:solidFill>
                        <a:latin typeface="汉仪仿宋S" charset="-122"/>
                        <a:ea typeface="汉仪仿宋简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dist">
                        <a:buClrTx/>
                        <a:buSzTx/>
                        <a:buFontTx/>
                        <a:buNone/>
                      </a:pPr>
                      <a:endParaRPr lang="zh-CN" altLang="en-US">
                        <a:solidFill>
                          <a:schemeClr val="accent1"/>
                        </a:solidFill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>
                          <a:solidFill>
                            <a:schemeClr val="accent1"/>
                          </a:solidFill>
                          <a:latin typeface="汉仪仿宋S" charset="-122"/>
                          <a:ea typeface="汉仪仿宋简" charset="-122"/>
                        </a:rPr>
                        <a:t>价格（万元）</a:t>
                      </a:r>
                      <a:endParaRPr lang="zh-CN" altLang="en-US">
                        <a:solidFill>
                          <a:schemeClr val="accent1"/>
                        </a:solidFill>
                        <a:latin typeface="汉仪仿宋S" charset="-122"/>
                        <a:ea typeface="汉仪仿宋简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dist">
                        <a:buClrTx/>
                        <a:buSzTx/>
                        <a:buFontTx/>
                        <a:buNone/>
                      </a:pPr>
                      <a:endParaRPr lang="zh-CN" altLang="en-US">
                        <a:solidFill>
                          <a:schemeClr val="accent1"/>
                        </a:solidFill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>
                          <a:solidFill>
                            <a:schemeClr val="accent1"/>
                          </a:solidFill>
                          <a:latin typeface="汉仪仿宋S" charset="-122"/>
                          <a:ea typeface="汉仪仿宋简" charset="-122"/>
                        </a:rPr>
                        <a:t>易损配件</a:t>
                      </a:r>
                      <a:r>
                        <a:rPr lang="en-US" altLang="zh-CN">
                          <a:solidFill>
                            <a:schemeClr val="accent1"/>
                          </a:solidFill>
                          <a:latin typeface="汉仪仿宋S" charset="-122"/>
                          <a:ea typeface="汉仪仿宋简" charset="-122"/>
                        </a:rPr>
                        <a:t>/</a:t>
                      </a:r>
                      <a:r>
                        <a:rPr lang="zh-CN" altLang="en-US">
                          <a:solidFill>
                            <a:schemeClr val="accent1"/>
                          </a:solidFill>
                          <a:latin typeface="汉仪仿宋S" charset="-122"/>
                          <a:ea typeface="汉仪仿宋简" charset="-122"/>
                        </a:rPr>
                        <a:t>耗材</a:t>
                      </a:r>
                      <a:r>
                        <a:rPr lang="en-US" altLang="zh-CN">
                          <a:solidFill>
                            <a:schemeClr val="accent1"/>
                          </a:solidFill>
                          <a:latin typeface="汉仪仿宋S" charset="-122"/>
                          <a:ea typeface="汉仪仿宋简" charset="-122"/>
                        </a:rPr>
                        <a:t>/</a:t>
                      </a:r>
                      <a:r>
                        <a:rPr lang="zh-CN" altLang="en-US">
                          <a:solidFill>
                            <a:schemeClr val="accent1"/>
                          </a:solidFill>
                          <a:latin typeface="汉仪仿宋S" charset="-122"/>
                          <a:ea typeface="汉仪仿宋简" charset="-122"/>
                        </a:rPr>
                        <a:t>试剂及价格</a:t>
                      </a:r>
                      <a:endParaRPr lang="zh-CN" altLang="en-US">
                        <a:solidFill>
                          <a:schemeClr val="accent1"/>
                        </a:solidFill>
                        <a:latin typeface="汉仪仿宋S" charset="-122"/>
                        <a:ea typeface="汉仪仿宋简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dist">
                        <a:buClrTx/>
                        <a:buSzTx/>
                        <a:buFontTx/>
                        <a:buNone/>
                      </a:pPr>
                      <a:endParaRPr lang="zh-CN" altLang="en-US">
                        <a:solidFill>
                          <a:schemeClr val="accent1"/>
                        </a:solidFill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>
                          <a:solidFill>
                            <a:schemeClr val="accent1"/>
                          </a:solidFill>
                          <a:latin typeface="汉仪仿宋S" charset="-122"/>
                          <a:ea typeface="汉仪仿宋简" charset="-122"/>
                        </a:rPr>
                        <a:t>质保期</a:t>
                      </a:r>
                      <a:endParaRPr lang="zh-CN" altLang="en-US">
                        <a:solidFill>
                          <a:schemeClr val="accent1"/>
                        </a:solidFill>
                        <a:latin typeface="汉仪仿宋S" charset="-122"/>
                        <a:ea typeface="汉仪仿宋简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dist">
                        <a:buClrTx/>
                        <a:buSzTx/>
                        <a:buFontTx/>
                        <a:buNone/>
                      </a:pPr>
                      <a:endParaRPr lang="zh-CN" altLang="en-US">
                        <a:solidFill>
                          <a:schemeClr val="accent1"/>
                        </a:solidFill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>
                          <a:solidFill>
                            <a:schemeClr val="accent1"/>
                          </a:solidFill>
                          <a:latin typeface="汉仪仿宋S" charset="-122"/>
                          <a:ea typeface="汉仪仿宋简" charset="-122"/>
                        </a:rPr>
                        <a:t>本型号在云南省装机量（台）</a:t>
                      </a:r>
                      <a:endParaRPr lang="zh-CN" altLang="en-US">
                        <a:solidFill>
                          <a:schemeClr val="accent1"/>
                        </a:solidFill>
                        <a:latin typeface="汉仪仿宋S" charset="-122"/>
                        <a:ea typeface="汉仪仿宋简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dist">
                        <a:buClrTx/>
                        <a:buSzTx/>
                        <a:buFontTx/>
                        <a:buNone/>
                      </a:pPr>
                      <a:endParaRPr lang="zh-CN" altLang="en-US">
                        <a:solidFill>
                          <a:schemeClr val="accent1"/>
                        </a:solidFill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>
                          <a:solidFill>
                            <a:schemeClr val="accent1"/>
                          </a:solidFill>
                          <a:latin typeface="汉仪仿宋S" charset="-122"/>
                          <a:ea typeface="汉仪仿宋简" charset="-122"/>
                        </a:rPr>
                        <a:t>售后团队</a:t>
                      </a:r>
                      <a:endParaRPr lang="zh-CN" altLang="en-US">
                        <a:solidFill>
                          <a:schemeClr val="accent1"/>
                        </a:solidFill>
                        <a:latin typeface="汉仪仿宋S" charset="-122"/>
                        <a:ea typeface="汉仪仿宋简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dist">
                        <a:buClrTx/>
                        <a:buSzTx/>
                        <a:buFontTx/>
                        <a:buNone/>
                      </a:pPr>
                      <a:endParaRPr lang="zh-CN" altLang="en-US">
                        <a:solidFill>
                          <a:schemeClr val="accent1"/>
                        </a:solidFill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>
                          <a:solidFill>
                            <a:schemeClr val="accent1"/>
                          </a:solidFill>
                          <a:latin typeface="汉仪仿宋S" charset="-122"/>
                          <a:ea typeface="汉仪仿宋简" charset="-122"/>
                        </a:rPr>
                        <a:t>产品定位（低、中、高）</a:t>
                      </a:r>
                      <a:endParaRPr lang="zh-CN" altLang="en-US">
                        <a:solidFill>
                          <a:schemeClr val="accent1"/>
                        </a:solidFill>
                        <a:latin typeface="汉仪仿宋S" charset="-122"/>
                        <a:ea typeface="汉仪仿宋简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dist">
                        <a:buClrTx/>
                        <a:buSzTx/>
                        <a:buFontTx/>
                        <a:buNone/>
                      </a:pPr>
                      <a:endParaRPr lang="zh-CN" altLang="en-US">
                        <a:solidFill>
                          <a:schemeClr val="accent1"/>
                        </a:solidFill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097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zh-CN" altLang="en-US" sz="4000" b="1" strike="noStrike" noProof="1">
                <a:solidFill>
                  <a:schemeClr val="accent1"/>
                </a:solidFill>
                <a:latin typeface="汉仪仿宋S" charset="-122"/>
                <a:ea typeface="汉仪长宋简" charset="-122"/>
                <a:cs typeface="+mj-cs"/>
              </a:rPr>
              <a:t>产品介绍情况</a:t>
            </a:r>
            <a:endParaRPr lang="zh-CN" altLang="en-US" sz="4000" b="1" strike="noStrike" noProof="1">
              <a:solidFill>
                <a:schemeClr val="accent1"/>
              </a:solidFill>
              <a:latin typeface="汉仪仿宋S" charset="-122"/>
              <a:ea typeface="汉仪长宋简" charset="-122"/>
              <a:cs typeface="+mj-cs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4578" name="组合 7"/>
          <p:cNvGrpSpPr/>
          <p:nvPr/>
        </p:nvGrpSpPr>
        <p:grpSpPr>
          <a:xfrm>
            <a:off x="3001963" y="6045200"/>
            <a:ext cx="6142037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1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1350" strike="noStrike" noProof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2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1350" strike="noStrike" noProof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aphicFrame>
        <p:nvGraphicFramePr>
          <p:cNvPr id="4" name="内容占位符 3"/>
          <p:cNvGraphicFramePr/>
          <p:nvPr>
            <p:ph idx="4294967295"/>
            <p:custDataLst>
              <p:tags r:id="rId3"/>
            </p:custDataLst>
          </p:nvPr>
        </p:nvGraphicFramePr>
        <p:xfrm>
          <a:off x="680085" y="1600200"/>
          <a:ext cx="7783830" cy="4239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4610"/>
                <a:gridCol w="2594610"/>
                <a:gridCol w="2594610"/>
              </a:tblGrid>
              <a:tr h="6229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汉仪仿宋S" charset="-122"/>
                          <a:ea typeface="汉仪仿宋简" charset="-122"/>
                        </a:rPr>
                        <a:t>产品标准配置功能</a:t>
                      </a:r>
                      <a:endParaRPr lang="zh-CN" altLang="en-US">
                        <a:latin typeface="汉仪仿宋S" charset="-122"/>
                        <a:ea typeface="汉仪仿宋简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汉仪仿宋S" charset="-122"/>
                          <a:ea typeface="汉仪仿宋简" charset="-122"/>
                        </a:rPr>
                        <a:t>设备选配功能</a:t>
                      </a:r>
                      <a:endParaRPr lang="zh-CN" altLang="en-US">
                        <a:latin typeface="汉仪仿宋S" charset="-122"/>
                        <a:ea typeface="汉仪仿宋简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汉仪仿宋S" charset="-122"/>
                          <a:ea typeface="汉仪仿宋简" charset="-122"/>
                        </a:rPr>
                        <a:t>开展项目需要配置的附属设备</a:t>
                      </a:r>
                      <a:endParaRPr lang="zh-CN" altLang="en-US">
                        <a:latin typeface="汉仪仿宋S" charset="-122"/>
                        <a:ea typeface="汉仪仿宋简" charset="-122"/>
                      </a:endParaRPr>
                    </a:p>
                  </a:txBody>
                  <a:tcPr anchor="ctr" anchorCtr="0"/>
                </a:tc>
              </a:tr>
              <a:tr h="361632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5121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zh-CN" altLang="en-US" sz="4000" b="1" strike="noStrike" noProof="1">
                <a:solidFill>
                  <a:schemeClr val="accent1"/>
                </a:solidFill>
                <a:latin typeface="汉仪仿宋S" charset="-122"/>
                <a:ea typeface="汉仪长宋简" charset="-122"/>
                <a:cs typeface="+mj-cs"/>
              </a:rPr>
              <a:t>产品介绍情况</a:t>
            </a:r>
            <a:endParaRPr lang="zh-CN" altLang="en-US" sz="4000" b="1" strike="noStrike" noProof="1">
              <a:solidFill>
                <a:schemeClr val="accent1"/>
              </a:solidFill>
              <a:latin typeface="汉仪仿宋S" charset="-122"/>
              <a:ea typeface="汉仪长宋简" charset="-122"/>
              <a:cs typeface="+mj-cs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5602" name="组合 7"/>
          <p:cNvGrpSpPr/>
          <p:nvPr/>
        </p:nvGrpSpPr>
        <p:grpSpPr>
          <a:xfrm>
            <a:off x="3001963" y="6045200"/>
            <a:ext cx="6142037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1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1350" strike="noStrike" noProof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2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1350" strike="noStrike" noProof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aphicFrame>
        <p:nvGraphicFramePr>
          <p:cNvPr id="5" name="内容占位符 4"/>
          <p:cNvGraphicFramePr/>
          <p:nvPr>
            <p:ph idx="4294967295"/>
          </p:nvPr>
        </p:nvGraphicFramePr>
        <p:xfrm>
          <a:off x="457200" y="1600200"/>
          <a:ext cx="8229600" cy="419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0750"/>
                <a:gridCol w="7308850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汉仪仿宋S" charset="-122"/>
                          <a:ea typeface="汉仪仿宋简" charset="-122"/>
                        </a:rPr>
                        <a:t>序号</a:t>
                      </a:r>
                      <a:endParaRPr lang="zh-CN" altLang="en-US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汉仪仿宋S" charset="-122"/>
                          <a:ea typeface="汉仪仿宋简" charset="-122"/>
                        </a:rPr>
                        <a:t>主要功能特点</a:t>
                      </a:r>
                      <a:endParaRPr lang="zh-CN" altLang="en-US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汉仪仿宋S" charset="-122"/>
                          <a:ea typeface="汉仪仿宋简" charset="-122"/>
                        </a:rPr>
                        <a:t>1</a:t>
                      </a:r>
                      <a:endParaRPr lang="en-US" altLang="zh-CN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汉仪仿宋S" charset="-122"/>
                          <a:ea typeface="汉仪仿宋简" charset="-122"/>
                        </a:rPr>
                        <a:t>2</a:t>
                      </a:r>
                      <a:endParaRPr lang="en-US" altLang="zh-CN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汉仪仿宋S" charset="-122"/>
                          <a:ea typeface="汉仪仿宋简" charset="-122"/>
                        </a:rPr>
                        <a:t>3</a:t>
                      </a:r>
                      <a:endParaRPr lang="en-US" altLang="zh-CN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汉仪仿宋S" charset="-122"/>
                          <a:ea typeface="汉仪仿宋简" charset="-122"/>
                        </a:rPr>
                        <a:t>4</a:t>
                      </a:r>
                      <a:endParaRPr lang="en-US" altLang="zh-CN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汉仪仿宋S" charset="-122"/>
                          <a:ea typeface="汉仪仿宋简" charset="-122"/>
                        </a:rPr>
                        <a:t>5</a:t>
                      </a:r>
                      <a:endParaRPr lang="en-US" altLang="zh-CN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汉仪仿宋S" charset="-122"/>
                          <a:ea typeface="汉仪仿宋简" charset="-122"/>
                        </a:rPr>
                        <a:t>6</a:t>
                      </a:r>
                      <a:endParaRPr lang="en-US" altLang="zh-CN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汉仪仿宋S" charset="-122"/>
                          <a:ea typeface="汉仪仿宋简" charset="-122"/>
                        </a:rPr>
                        <a:t>7</a:t>
                      </a:r>
                      <a:endParaRPr lang="en-US" altLang="zh-CN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汉仪仿宋S" charset="-122"/>
                          <a:ea typeface="汉仪仿宋简" charset="-122"/>
                        </a:rPr>
                        <a:t>8</a:t>
                      </a:r>
                      <a:endParaRPr lang="en-US" altLang="zh-CN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汉仪仿宋S" charset="-122"/>
                          <a:ea typeface="汉仪仿宋简" charset="-122"/>
                        </a:rPr>
                        <a:t>9</a:t>
                      </a:r>
                      <a:endParaRPr lang="en-US" altLang="zh-CN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汉仪仿宋S" charset="-122"/>
                          <a:ea typeface="汉仪仿宋简" charset="-122"/>
                        </a:rPr>
                        <a:t>10</a:t>
                      </a:r>
                      <a:endParaRPr lang="en-US" altLang="zh-CN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145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zh-CN" altLang="en-US" sz="4000" b="1" strike="noStrike" noProof="1">
                <a:solidFill>
                  <a:schemeClr val="accent1"/>
                </a:solidFill>
                <a:latin typeface="汉仪仿宋S" charset="-122"/>
                <a:ea typeface="汉仪长宋简" charset="-122"/>
                <a:cs typeface="+mj-cs"/>
              </a:rPr>
              <a:t>产品主要功能特点</a:t>
            </a:r>
            <a:endParaRPr lang="zh-CN" altLang="en-US" sz="4000" b="1" strike="noStrike" noProof="1">
              <a:solidFill>
                <a:schemeClr val="accent1"/>
              </a:solidFill>
              <a:latin typeface="汉仪仿宋S" charset="-122"/>
              <a:ea typeface="汉仪长宋简" charset="-122"/>
              <a:cs typeface="+mj-cs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6626" name="组合 7"/>
          <p:cNvGrpSpPr/>
          <p:nvPr/>
        </p:nvGrpSpPr>
        <p:grpSpPr>
          <a:xfrm>
            <a:off x="3001963" y="6045200"/>
            <a:ext cx="6142037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1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1350" strike="noStrike" noProof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2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1350" strike="noStrike" noProof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169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zh-CN" altLang="en-US" sz="4000" b="1" strike="noStrike" noProof="1">
                <a:solidFill>
                  <a:schemeClr val="accent1"/>
                </a:solidFill>
                <a:latin typeface="汉仪仿宋S" charset="-122"/>
                <a:ea typeface="汉仪长宋简" charset="-122"/>
              </a:rPr>
              <a:t>产品核心参数</a:t>
            </a:r>
            <a:endParaRPr lang="zh-CN" altLang="en-US" sz="4000" b="1" strike="noStrike" noProof="1">
              <a:solidFill>
                <a:schemeClr val="accent1"/>
              </a:solidFill>
              <a:latin typeface="汉仪仿宋S" charset="-122"/>
              <a:ea typeface="汉仪长宋简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4"/>
            </p:custDataLst>
          </p:nvPr>
        </p:nvGraphicFramePr>
        <p:xfrm>
          <a:off x="457200" y="1600200"/>
          <a:ext cx="8229600" cy="419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0750"/>
                <a:gridCol w="7308850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汉仪仿宋S" charset="-122"/>
                          <a:ea typeface="汉仪仿宋简" charset="-122"/>
                        </a:rPr>
                        <a:t>序号</a:t>
                      </a:r>
                      <a:endParaRPr lang="zh-CN" altLang="en-US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汉仪仿宋S" charset="-122"/>
                          <a:ea typeface="汉仪仿宋简" charset="-122"/>
                        </a:rPr>
                        <a:t>核心参数</a:t>
                      </a:r>
                      <a:endParaRPr lang="zh-CN" altLang="en-US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汉仪仿宋S" charset="-122"/>
                          <a:ea typeface="汉仪仿宋简" charset="-122"/>
                        </a:rPr>
                        <a:t>1</a:t>
                      </a:r>
                      <a:endParaRPr lang="en-US" altLang="zh-CN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汉仪仿宋S" charset="-122"/>
                          <a:ea typeface="汉仪仿宋简" charset="-122"/>
                        </a:rPr>
                        <a:t>2</a:t>
                      </a:r>
                      <a:endParaRPr lang="en-US" altLang="zh-CN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汉仪仿宋S" charset="-122"/>
                          <a:ea typeface="汉仪仿宋简" charset="-122"/>
                        </a:rPr>
                        <a:t>3</a:t>
                      </a:r>
                      <a:endParaRPr lang="en-US" altLang="zh-CN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汉仪仿宋S" charset="-122"/>
                          <a:ea typeface="汉仪仿宋简" charset="-122"/>
                        </a:rPr>
                        <a:t>4</a:t>
                      </a:r>
                      <a:endParaRPr lang="en-US" altLang="zh-CN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汉仪仿宋S" charset="-122"/>
                          <a:ea typeface="汉仪仿宋简" charset="-122"/>
                        </a:rPr>
                        <a:t>5</a:t>
                      </a:r>
                      <a:endParaRPr lang="en-US" altLang="zh-CN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6626" name="组合 7"/>
          <p:cNvGrpSpPr/>
          <p:nvPr/>
        </p:nvGrpSpPr>
        <p:grpSpPr>
          <a:xfrm>
            <a:off x="3001963" y="6045200"/>
            <a:ext cx="6142037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1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1350" strike="noStrike" noProof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2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1350" strike="noStrike" noProof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169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zh-CN" altLang="en-US" sz="4000" b="1" strike="noStrike" noProof="1">
                <a:solidFill>
                  <a:schemeClr val="accent1"/>
                </a:solidFill>
                <a:latin typeface="汉仪仿宋S" charset="-122"/>
                <a:ea typeface="汉仪长宋简" charset="-122"/>
              </a:rPr>
              <a:t>对标产品优势对比</a:t>
            </a:r>
            <a:endParaRPr lang="zh-CN" altLang="en-US" sz="4000" b="1" strike="noStrike" noProof="1">
              <a:solidFill>
                <a:schemeClr val="accent1"/>
              </a:solidFill>
              <a:latin typeface="汉仪仿宋S" charset="-122"/>
              <a:ea typeface="汉仪长宋简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4"/>
            </p:custDataLst>
          </p:nvPr>
        </p:nvGraphicFramePr>
        <p:xfrm>
          <a:off x="457200" y="1417955"/>
          <a:ext cx="8336915" cy="248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6345"/>
                <a:gridCol w="1773555"/>
                <a:gridCol w="1776730"/>
                <a:gridCol w="1774190"/>
                <a:gridCol w="1776095"/>
              </a:tblGrid>
              <a:tr h="455930"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>
                          <a:latin typeface="汉仪仿宋S" charset="-122"/>
                          <a:ea typeface="汉仪仿宋简" charset="-122"/>
                        </a:rPr>
                        <a:t>序号</a:t>
                      </a:r>
                      <a:endParaRPr lang="zh-CN" altLang="en-US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>
                          <a:latin typeface="汉仪仿宋S" charset="-122"/>
                          <a:ea typeface="汉仪仿宋简" charset="-122"/>
                        </a:rPr>
                        <a:t>本产品</a:t>
                      </a:r>
                      <a:endParaRPr lang="zh-CN" altLang="en-US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1350">
                          <a:latin typeface="汉仪仿宋S" charset="-122"/>
                          <a:ea typeface="汉仪仿宋简" charset="-122"/>
                          <a:sym typeface="+mn-ea"/>
                        </a:rPr>
                        <a:t>对比品牌型号</a:t>
                      </a:r>
                      <a:r>
                        <a:rPr lang="zh-CN" altLang="en-US">
                          <a:latin typeface="汉仪仿宋S" charset="-122"/>
                          <a:ea typeface="汉仪仿宋简" charset="-122"/>
                        </a:rPr>
                        <a:t>一</a:t>
                      </a:r>
                      <a:endParaRPr lang="zh-CN" altLang="en-US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1350">
                          <a:latin typeface="汉仪仿宋S" charset="-122"/>
                          <a:ea typeface="汉仪仿宋简" charset="-122"/>
                          <a:sym typeface="+mn-ea"/>
                        </a:rPr>
                        <a:t>对比品牌型号</a:t>
                      </a:r>
                      <a:r>
                        <a:rPr lang="zh-CN" altLang="en-US" sz="1350">
                          <a:latin typeface="汉仪仿宋S" charset="-122"/>
                          <a:ea typeface="汉仪仿宋简" charset="-122"/>
                          <a:sym typeface="+mn-ea"/>
                        </a:rPr>
                        <a:t>二</a:t>
                      </a:r>
                      <a:endParaRPr lang="zh-CN" altLang="en-US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1350">
                          <a:latin typeface="汉仪仿宋S" charset="-122"/>
                          <a:ea typeface="汉仪仿宋简" charset="-122"/>
                          <a:sym typeface="+mn-ea"/>
                        </a:rPr>
                        <a:t>对比品牌型号三</a:t>
                      </a:r>
                      <a:endParaRPr lang="zh-CN" altLang="en-US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405765"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>
                          <a:latin typeface="汉仪仿宋S" charset="-122"/>
                          <a:ea typeface="汉仪仿宋简" charset="-122"/>
                        </a:rPr>
                        <a:t>1</a:t>
                      </a:r>
                      <a:endParaRPr lang="en-US" altLang="zh-CN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405765"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>
                          <a:latin typeface="汉仪仿宋S" charset="-122"/>
                          <a:ea typeface="汉仪仿宋简" charset="-122"/>
                        </a:rPr>
                        <a:t>2</a:t>
                      </a:r>
                      <a:endParaRPr lang="en-US" altLang="zh-CN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405130"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>
                          <a:latin typeface="汉仪仿宋S" charset="-122"/>
                          <a:ea typeface="汉仪仿宋简" charset="-122"/>
                        </a:rPr>
                        <a:t>3</a:t>
                      </a:r>
                      <a:endParaRPr lang="en-US" altLang="zh-CN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405765"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>
                          <a:latin typeface="汉仪仿宋S" charset="-122"/>
                          <a:ea typeface="汉仪仿宋简" charset="-122"/>
                        </a:rPr>
                        <a:t>4</a:t>
                      </a:r>
                      <a:endParaRPr lang="en-US" altLang="zh-CN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</a:tr>
              <a:tr h="405765"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>
                          <a:latin typeface="汉仪仿宋S" charset="-122"/>
                          <a:ea typeface="汉仪仿宋简" charset="-122"/>
                        </a:rPr>
                        <a:t>5</a:t>
                      </a:r>
                      <a:endParaRPr lang="en-US" altLang="zh-CN">
                        <a:latin typeface="汉仪仿宋S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微软雅黑" panose="020B0503020204020204" charset="-122"/>
                        <a:ea typeface="汉仪仿宋简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25120" y="1691640"/>
          <a:ext cx="7924800" cy="23209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/>
                <a:gridCol w="1981200"/>
                <a:gridCol w="1981200"/>
                <a:gridCol w="1981200"/>
              </a:tblGrid>
              <a:tr h="6146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序号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常用配件名称</a:t>
                      </a:r>
                      <a:r>
                        <a:rPr lang="en-US" altLang="zh-CN"/>
                        <a:t>/</a:t>
                      </a:r>
                      <a:r>
                        <a:rPr lang="zh-CN" altLang="en-US"/>
                        <a:t>全保服务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价格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备注</a:t>
                      </a:r>
                      <a:endParaRPr lang="zh-CN" altLang="en-US"/>
                    </a:p>
                  </a:txBody>
                  <a:tcPr/>
                </a:tc>
              </a:tr>
              <a:tr h="170624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169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zh-CN" altLang="en-US" sz="4000" b="1" strike="noStrike" noProof="1">
                <a:solidFill>
                  <a:schemeClr val="accent1"/>
                </a:solidFill>
                <a:latin typeface="汉仪仿宋S" charset="-122"/>
                <a:ea typeface="汉仪长宋简" charset="-122"/>
              </a:rPr>
              <a:t>常用配件及全保服务价格</a:t>
            </a:r>
            <a:endParaRPr lang="zh-CN" altLang="en-US" sz="4000" b="1" strike="noStrike" noProof="1">
              <a:solidFill>
                <a:schemeClr val="accent1"/>
              </a:solidFill>
              <a:latin typeface="汉仪仿宋S" charset="-122"/>
              <a:ea typeface="汉仪长宋简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标题 5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690813" y="2778125"/>
            <a:ext cx="3762375" cy="1139825"/>
          </a:xfrm>
        </p:spPr>
        <p:txBody>
          <a:bodyPr lIns="90170" tIns="46990" rIns="90170" bIns="46990" anchor="ctr" anchorCtr="0"/>
          <a:p>
            <a:pPr indent="0" defTabSz="914400">
              <a:spcAft>
                <a:spcPct val="0"/>
              </a:spcAft>
              <a:buNone/>
            </a:pPr>
            <a:r>
              <a:rPr lang="zh-CN" altLang="en-US" sz="5400" kern="1200" normalizeH="0" baseline="0">
                <a:solidFill>
                  <a:schemeClr val="accent1"/>
                </a:solidFill>
                <a:latin typeface="汉仪仿宋S" charset="-122"/>
                <a:ea typeface="汉仪长宋简" charset="-122"/>
                <a:cs typeface="+mj-cs"/>
                <a:sym typeface="微软雅黑" panose="020B0503020204020204" charset="-122"/>
              </a:rPr>
              <a:t>谢谢！</a:t>
            </a:r>
            <a:endParaRPr lang="zh-CN" altLang="en-US" sz="5400" kern="1200" normalizeH="0" baseline="0">
              <a:solidFill>
                <a:schemeClr val="accent1"/>
              </a:solidFill>
              <a:latin typeface="汉仪仿宋S" charset="-122"/>
              <a:ea typeface="汉仪长宋简" charset="-122"/>
              <a:cs typeface="+mj-cs"/>
              <a:sym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0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203.xml><?xml version="1.0" encoding="utf-8"?>
<p:tagLst xmlns:p="http://schemas.openxmlformats.org/presentationml/2006/main">
  <p:tag name="KSO_WM_UNIT_ISCONTENTSTITLE" val="0"/>
  <p:tag name="KSO_WM_UNIT_ISNUMDGMTITLE" val="0"/>
  <p:tag name="KSO_WM_UNIT_PRESET_TEXT" val="极简大气通用模板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20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1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2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4.xml><?xml version="1.0" encoding="utf-8"?>
<p:tagLst xmlns:p="http://schemas.openxmlformats.org/presentationml/2006/main">
  <p:tag name="TABLE_ENDDRAG_ORIGIN_RECT" val="612*333"/>
  <p:tag name="TABLE_ENDDRAG_RECT" val="53*126*612*333"/>
</p:tagLst>
</file>

<file path=ppt/tags/tag21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9.xml><?xml version="1.0" encoding="utf-8"?>
<p:tagLst xmlns:p="http://schemas.openxmlformats.org/presentationml/2006/main">
  <p:tag name="KSO_WM_BEAUTIFY_FLAG" val=""/>
  <p:tag name="TABLE_ENDDRAG_ORIGIN_RECT" val="656*236"/>
  <p:tag name="TABLE_ENDDRAG_RECT" val="36*111*656*236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1.xml><?xml version="1.0" encoding="utf-8"?>
<p:tagLst xmlns:p="http://schemas.openxmlformats.org/presentationml/2006/main">
  <p:tag name="TABLE_ENDDRAG_ORIGIN_RECT" val="624*268"/>
  <p:tag name="TABLE_ENDDRAG_RECT" val="25*133*624*268"/>
</p:tagLst>
</file>

<file path=ppt/tags/tag23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3.xml><?xml version="1.0" encoding="utf-8"?>
<p:tagLst xmlns:p="http://schemas.openxmlformats.org/presentationml/2006/main">
  <p:tag name="KSO_WM_UNIT_ISCONTENTSTITLE" val="0"/>
  <p:tag name="KSO_WM_UNIT_ISNUMDGMTITLE" val="0"/>
  <p:tag name="KSO_WM_UNIT_NOCLEAR" val="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5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PRESET_TEXT" val="谢谢"/>
  <p:tag name="KSO_WM_UNIT_TEXT_FILL_FORE_SCHEMECOLOR_INDEX_BRIGHTNESS" val="0.15"/>
  <p:tag name="KSO_WM_UNIT_TEXT_FILL_FORE_SCHEMECOLOR_INDEX" val="13"/>
  <p:tag name="KSO_WM_UNIT_TEXT_FILL_TYPE" val="1"/>
</p:tagLst>
</file>

<file path=ppt/tags/tag234.xml><?xml version="1.0" encoding="utf-8"?>
<p:tagLst xmlns:p="http://schemas.openxmlformats.org/presentationml/2006/main">
  <p:tag name="KSO_WM_SLIDE_ID" val="custom20202545_15"/>
  <p:tag name="KSO_WM_TEMPLATE_SUBCATEGORY" val="0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2545"/>
  <p:tag name="KSO_WM_SLIDE_LAYOUT" val="a"/>
  <p:tag name="KSO_WM_SLIDE_LAYOUT_CNT" val="1"/>
</p:tagLst>
</file>

<file path=ppt/tags/tag235.xml><?xml version="1.0" encoding="utf-8"?>
<p:tagLst xmlns:p="http://schemas.openxmlformats.org/presentationml/2006/main">
  <p:tag name="commondata" val="eyJoZGlkIjoiMzI4Zjk0NzYyODg4OWJkMTc5OThmODJiODFhNTM0YmIifQ==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</Words>
  <Application>WPS 演示</Application>
  <PresentationFormat/>
  <Paragraphs>114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汉仪旗黑-85S</vt:lpstr>
      <vt:lpstr>黑体</vt:lpstr>
      <vt:lpstr>Viner Hand ITC</vt:lpstr>
      <vt:lpstr>汉仪仿宋S</vt:lpstr>
      <vt:lpstr>仿宋</vt:lpstr>
      <vt:lpstr>汉仪长宋简</vt:lpstr>
      <vt:lpstr>汉仪仿宋简</vt:lpstr>
      <vt:lpstr>Arial Unicode MS</vt:lpstr>
      <vt:lpstr>Calibri</vt:lpstr>
      <vt:lpstr>Segoe Print</vt:lpstr>
      <vt:lpstr>默认设计模板</vt:lpstr>
      <vt:lpstr>1_Office 主题​​</vt:lpstr>
      <vt:lpstr>2_Office 主题​​</vt:lpstr>
      <vt:lpstr>***公司**（产品）介绍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***公司**（产品）介绍</dc:title>
  <dc:creator>Administrator</dc:creator>
  <cp:lastModifiedBy>D҉ ҉J҉.҉ ҉L҉▓</cp:lastModifiedBy>
  <cp:revision>14</cp:revision>
  <dcterms:created xsi:type="dcterms:W3CDTF">2024-01-23T02:37:00Z</dcterms:created>
  <dcterms:modified xsi:type="dcterms:W3CDTF">2025-04-21T13:05:43Z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0A25712171794B41A0D6A8DDB4A70BDA_13</vt:lpwstr>
  </property>
</Properties>
</file>